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C783A4C-F8B9-4D5B-B9A0-F4F16F9801E7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A336CEC-90CD-45E1-8BF6-6CC7D4AB11E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Темы курса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214422"/>
            <a:ext cx="8715436" cy="5143536"/>
          </a:xfrm>
        </p:spPr>
        <p:txBody>
          <a:bodyPr>
            <a:noAutofit/>
          </a:bodyPr>
          <a:lstStyle/>
          <a:p>
            <a:pPr algn="l"/>
            <a:r>
              <a:rPr lang="kk-KZ" sz="1600" dirty="0" smtClean="0"/>
              <a:t>ЛЕКЦИЯ 1 ТЕОРЕТИЧЕСКИЕ ОСНОВЫ ДЕЛЕНИЯ АТОМНЫХ ЯДЕР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2. РАДИОАКТИВНЫЙ РАСПАД. ЯДЕРНЫЕ РЕАКЦИИ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3.  ИСТОЧНИКИ ИОНИЗИРУЮЩИХ ИЗЛУЧЕНИЙ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4 АНТРОПОГЕННЫЕ ИСТОЧНИКИ ИОНИЗИРУЮЩИХ ИЗЛУЧЕНИЙ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5. ИСТОЧНИКИ РАДИОАКТИВНОГО ЗАГРЯЗНЕНИЯ В КАЗАХСТАНЕ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6. ПОСЛЕДСТВИЯ ВОЗДЕЙСТВИЯ ИОНИЗИРУЮЩИХ ИЗЛУЧЕНИЙ НА ОРГАНИЗМ ЧЕЛОВЕКА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7. ОГРАНИЧЕНИЕ ПРИРОДНОГО ОБЛУЧЕНИЯ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8. ОГРАНИЧЕНИЕ МЕДИЦИНСКОГО ОБЛУЧЕНИЯ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9. ТРЕБОВАНИЯ ПО ОГРАНИЧЕНИЮ ОБЛУЧЕНИЯ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10. НОРМИРОВАНИЕ ИОНИЗИРУЮЩИХ ИЗЛУЧЕНИЙ И ИХ КОНТРОЛЬ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11. МЕТОДЫ ИССЛЕДОВАНИЯ УРОВНЕЙ РАДИАЦИОННОЙ БЕЗОПАСНОСТИ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12. БЕЗОПАСНОСТЬ ЯДЕРНЫХ ЭНЕРГЕТИЧЕСКИХ УСТАНОВОК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13. ТРЕБОВАНИЯ К БЕЗОПАСНОСТИ ЯДЕРНЫХ ЭНЕРГЕТИЧЕСКИХ УСТАНОВОК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14. ОХРАНА ВОДНЫХ  РЕСУРСОВ ОТ ЗАГРЯЗНЕНИЯ РАДИОНУКЛИДАМИ</a:t>
            </a:r>
            <a:endParaRPr lang="ru-RU" sz="1600" dirty="0" smtClean="0"/>
          </a:p>
          <a:p>
            <a:pPr algn="l"/>
            <a:r>
              <a:rPr lang="kk-KZ" sz="1600" dirty="0" smtClean="0"/>
              <a:t>ЛЕКЦИЯ 15. ПРОБЛЕМЫ ЗАХОРОНЕНИЯ РАДИОАКТИВНЫХ ОТХОДОВ</a:t>
            </a:r>
            <a:endParaRPr lang="ru-RU" sz="1600" dirty="0" smtClean="0"/>
          </a:p>
          <a:p>
            <a:pPr algn="l"/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</TotalTime>
  <Words>115</Words>
  <Application>Microsoft Office PowerPoint</Application>
  <PresentationFormat>Экран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Техническая</vt:lpstr>
      <vt:lpstr>Темы курса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Темы  лекционного курса</dc:title>
  <dc:creator>USER</dc:creator>
  <cp:lastModifiedBy>USER</cp:lastModifiedBy>
  <cp:revision>2</cp:revision>
  <dcterms:created xsi:type="dcterms:W3CDTF">2017-01-30T20:32:20Z</dcterms:created>
  <dcterms:modified xsi:type="dcterms:W3CDTF">2017-01-30T20:38:16Z</dcterms:modified>
</cp:coreProperties>
</file>